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go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Me: Dillon Lees</dc:title>
  <dc:subject>A presentation about me for sharing and fun :-)</dc:subject>
  <dc:creator>Dillon Lees</dc:creator>
  <cp:lastModifiedBy>Dillon Lees</cp:lastModifiedBy>
  <cp:revision>1</cp:revision>
  <dcterms:created xsi:type="dcterms:W3CDTF">2022-03-09T22:00:26Z</dcterms:created>
  <dcterms:modified xsi:type="dcterms:W3CDTF">2022-03-09T22:00:26Z</dcterms:modified>
</cp:coreProperties>
</file>